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30276800" cy="42799000"/>
  <p:notesSz cx="6858000" cy="9144000"/>
  <p:embeddedFontLst>
    <p:embeddedFont>
      <p:font typeface="Tajawal Bold" charset="1" panose="00000800000000000000"/>
      <p:regular r:id="rId7"/>
    </p:embeddedFont>
    <p:embeddedFont>
      <p:font typeface="Tajawal" charset="1" panose="000005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jpe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256" y="530000"/>
            <a:ext cx="3525368" cy="2876902"/>
          </a:xfrm>
          <a:custGeom>
            <a:avLst/>
            <a:gdLst/>
            <a:ahLst/>
            <a:cxnLst/>
            <a:rect r="r" b="b" t="t" l="l"/>
            <a:pathLst>
              <a:path h="2876902" w="3525368">
                <a:moveTo>
                  <a:pt x="0" y="0"/>
                </a:moveTo>
                <a:lnTo>
                  <a:pt x="3525368" y="0"/>
                </a:lnTo>
                <a:lnTo>
                  <a:pt x="3525368" y="2876903"/>
                </a:lnTo>
                <a:lnTo>
                  <a:pt x="0" y="287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640" t="0" r="-11641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75504" y="530000"/>
            <a:ext cx="2284632" cy="3518398"/>
          </a:xfrm>
          <a:custGeom>
            <a:avLst/>
            <a:gdLst/>
            <a:ahLst/>
            <a:cxnLst/>
            <a:rect r="r" b="b" t="t" l="l"/>
            <a:pathLst>
              <a:path h="3518398" w="2284632">
                <a:moveTo>
                  <a:pt x="0" y="0"/>
                </a:moveTo>
                <a:lnTo>
                  <a:pt x="2284631" y="0"/>
                </a:lnTo>
                <a:lnTo>
                  <a:pt x="2284631" y="3518399"/>
                </a:lnTo>
                <a:lnTo>
                  <a:pt x="0" y="3518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4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6643302"/>
            <a:ext cx="30276000" cy="0"/>
          </a:xfrm>
          <a:prstGeom prst="line">
            <a:avLst/>
          </a:prstGeom>
          <a:ln cap="flat" w="4762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81256" y="7798363"/>
            <a:ext cx="10444879" cy="6649848"/>
            <a:chOff x="0" y="0"/>
            <a:chExt cx="934689" cy="59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4689" cy="595080"/>
            </a:xfrm>
            <a:custGeom>
              <a:avLst/>
              <a:gdLst/>
              <a:ahLst/>
              <a:cxnLst/>
              <a:rect r="r" b="b" t="t" l="l"/>
              <a:pathLst>
                <a:path h="595080" w="934689">
                  <a:moveTo>
                    <a:pt x="110441" y="0"/>
                  </a:moveTo>
                  <a:lnTo>
                    <a:pt x="824248" y="0"/>
                  </a:lnTo>
                  <a:cubicBezTo>
                    <a:pt x="885243" y="0"/>
                    <a:pt x="934689" y="49446"/>
                    <a:pt x="934689" y="110441"/>
                  </a:cubicBezTo>
                  <a:lnTo>
                    <a:pt x="934689" y="484639"/>
                  </a:lnTo>
                  <a:cubicBezTo>
                    <a:pt x="934689" y="513930"/>
                    <a:pt x="923054" y="542021"/>
                    <a:pt x="902342" y="562733"/>
                  </a:cubicBezTo>
                  <a:cubicBezTo>
                    <a:pt x="881630" y="583445"/>
                    <a:pt x="853539" y="595080"/>
                    <a:pt x="824248" y="595080"/>
                  </a:cubicBezTo>
                  <a:lnTo>
                    <a:pt x="110441" y="595080"/>
                  </a:lnTo>
                  <a:cubicBezTo>
                    <a:pt x="81150" y="595080"/>
                    <a:pt x="53059" y="583445"/>
                    <a:pt x="32348" y="562733"/>
                  </a:cubicBezTo>
                  <a:cubicBezTo>
                    <a:pt x="11636" y="542021"/>
                    <a:pt x="0" y="513930"/>
                    <a:pt x="0" y="484639"/>
                  </a:cubicBezTo>
                  <a:lnTo>
                    <a:pt x="0" y="110441"/>
                  </a:lnTo>
                  <a:cubicBezTo>
                    <a:pt x="0" y="81150"/>
                    <a:pt x="11636" y="53059"/>
                    <a:pt x="32348" y="32348"/>
                  </a:cubicBezTo>
                  <a:cubicBezTo>
                    <a:pt x="53059" y="11636"/>
                    <a:pt x="81150" y="0"/>
                    <a:pt x="110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38125"/>
              <a:ext cx="934689" cy="833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1256" y="7018093"/>
            <a:ext cx="4685230" cy="1576205"/>
            <a:chOff x="0" y="0"/>
            <a:chExt cx="419271" cy="141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9271" cy="141051"/>
            </a:xfrm>
            <a:custGeom>
              <a:avLst/>
              <a:gdLst/>
              <a:ahLst/>
              <a:cxnLst/>
              <a:rect r="r" b="b" t="t" l="l"/>
              <a:pathLst>
                <a:path h="141051" w="419271">
                  <a:moveTo>
                    <a:pt x="70526" y="0"/>
                  </a:moveTo>
                  <a:lnTo>
                    <a:pt x="348745" y="0"/>
                  </a:lnTo>
                  <a:cubicBezTo>
                    <a:pt x="367450" y="0"/>
                    <a:pt x="385388" y="7430"/>
                    <a:pt x="398615" y="20656"/>
                  </a:cubicBezTo>
                  <a:cubicBezTo>
                    <a:pt x="411841" y="33883"/>
                    <a:pt x="419271" y="51821"/>
                    <a:pt x="419271" y="70526"/>
                  </a:cubicBezTo>
                  <a:lnTo>
                    <a:pt x="419271" y="70526"/>
                  </a:lnTo>
                  <a:cubicBezTo>
                    <a:pt x="419271" y="89230"/>
                    <a:pt x="411841" y="107169"/>
                    <a:pt x="398615" y="120395"/>
                  </a:cubicBezTo>
                  <a:cubicBezTo>
                    <a:pt x="385388" y="133621"/>
                    <a:pt x="367450" y="141051"/>
                    <a:pt x="348745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38125"/>
              <a:ext cx="419271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Introduction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312152" y="7798363"/>
            <a:ext cx="10444879" cy="6649848"/>
            <a:chOff x="0" y="0"/>
            <a:chExt cx="934689" cy="5950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4689" cy="595080"/>
            </a:xfrm>
            <a:custGeom>
              <a:avLst/>
              <a:gdLst/>
              <a:ahLst/>
              <a:cxnLst/>
              <a:rect r="r" b="b" t="t" l="l"/>
              <a:pathLst>
                <a:path h="595080" w="934689">
                  <a:moveTo>
                    <a:pt x="110441" y="0"/>
                  </a:moveTo>
                  <a:lnTo>
                    <a:pt x="824248" y="0"/>
                  </a:lnTo>
                  <a:cubicBezTo>
                    <a:pt x="885243" y="0"/>
                    <a:pt x="934689" y="49446"/>
                    <a:pt x="934689" y="110441"/>
                  </a:cubicBezTo>
                  <a:lnTo>
                    <a:pt x="934689" y="484639"/>
                  </a:lnTo>
                  <a:cubicBezTo>
                    <a:pt x="934689" y="513930"/>
                    <a:pt x="923054" y="542021"/>
                    <a:pt x="902342" y="562733"/>
                  </a:cubicBezTo>
                  <a:cubicBezTo>
                    <a:pt x="881630" y="583445"/>
                    <a:pt x="853539" y="595080"/>
                    <a:pt x="824248" y="595080"/>
                  </a:cubicBezTo>
                  <a:lnTo>
                    <a:pt x="110441" y="595080"/>
                  </a:lnTo>
                  <a:cubicBezTo>
                    <a:pt x="81150" y="595080"/>
                    <a:pt x="53059" y="583445"/>
                    <a:pt x="32348" y="562733"/>
                  </a:cubicBezTo>
                  <a:cubicBezTo>
                    <a:pt x="11636" y="542021"/>
                    <a:pt x="0" y="513930"/>
                    <a:pt x="0" y="484639"/>
                  </a:cubicBezTo>
                  <a:lnTo>
                    <a:pt x="0" y="110441"/>
                  </a:lnTo>
                  <a:cubicBezTo>
                    <a:pt x="0" y="81150"/>
                    <a:pt x="11636" y="53059"/>
                    <a:pt x="32348" y="32348"/>
                  </a:cubicBezTo>
                  <a:cubicBezTo>
                    <a:pt x="53059" y="11636"/>
                    <a:pt x="81150" y="0"/>
                    <a:pt x="110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38125"/>
              <a:ext cx="934689" cy="833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49361" y="7018093"/>
            <a:ext cx="4685230" cy="1576205"/>
            <a:chOff x="0" y="0"/>
            <a:chExt cx="419271" cy="1410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9271" cy="141051"/>
            </a:xfrm>
            <a:custGeom>
              <a:avLst/>
              <a:gdLst/>
              <a:ahLst/>
              <a:cxnLst/>
              <a:rect r="r" b="b" t="t" l="l"/>
              <a:pathLst>
                <a:path h="141051" w="419271">
                  <a:moveTo>
                    <a:pt x="70526" y="0"/>
                  </a:moveTo>
                  <a:lnTo>
                    <a:pt x="348745" y="0"/>
                  </a:lnTo>
                  <a:cubicBezTo>
                    <a:pt x="367450" y="0"/>
                    <a:pt x="385388" y="7430"/>
                    <a:pt x="398615" y="20656"/>
                  </a:cubicBezTo>
                  <a:cubicBezTo>
                    <a:pt x="411841" y="33883"/>
                    <a:pt x="419271" y="51821"/>
                    <a:pt x="419271" y="70526"/>
                  </a:cubicBezTo>
                  <a:lnTo>
                    <a:pt x="419271" y="70526"/>
                  </a:lnTo>
                  <a:cubicBezTo>
                    <a:pt x="419271" y="89230"/>
                    <a:pt x="411841" y="107169"/>
                    <a:pt x="398615" y="120395"/>
                  </a:cubicBezTo>
                  <a:cubicBezTo>
                    <a:pt x="385388" y="133621"/>
                    <a:pt x="367450" y="141051"/>
                    <a:pt x="348745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38125"/>
              <a:ext cx="419271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Abstract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33519" y="9009331"/>
            <a:ext cx="5008962" cy="5008962"/>
          </a:xfrm>
          <a:custGeom>
            <a:avLst/>
            <a:gdLst/>
            <a:ahLst/>
            <a:cxnLst/>
            <a:rect r="r" b="b" t="t" l="l"/>
            <a:pathLst>
              <a:path h="5008962" w="5008962">
                <a:moveTo>
                  <a:pt x="0" y="0"/>
                </a:moveTo>
                <a:lnTo>
                  <a:pt x="5008962" y="0"/>
                </a:lnTo>
                <a:lnTo>
                  <a:pt x="5008962" y="5008962"/>
                </a:lnTo>
                <a:lnTo>
                  <a:pt x="0" y="500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1326134" y="10660505"/>
            <a:ext cx="1307385" cy="853307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7642481" y="11532862"/>
            <a:ext cx="1669671" cy="1348995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81256" y="15518703"/>
            <a:ext cx="10444879" cy="6143984"/>
            <a:chOff x="0" y="0"/>
            <a:chExt cx="934689" cy="5498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4689" cy="549812"/>
            </a:xfrm>
            <a:custGeom>
              <a:avLst/>
              <a:gdLst/>
              <a:ahLst/>
              <a:cxnLst/>
              <a:rect r="r" b="b" t="t" l="l"/>
              <a:pathLst>
                <a:path h="549812" w="934689">
                  <a:moveTo>
                    <a:pt x="110441" y="0"/>
                  </a:moveTo>
                  <a:lnTo>
                    <a:pt x="824248" y="0"/>
                  </a:lnTo>
                  <a:cubicBezTo>
                    <a:pt x="885243" y="0"/>
                    <a:pt x="934689" y="49446"/>
                    <a:pt x="934689" y="110441"/>
                  </a:cubicBezTo>
                  <a:lnTo>
                    <a:pt x="934689" y="439370"/>
                  </a:lnTo>
                  <a:cubicBezTo>
                    <a:pt x="934689" y="468661"/>
                    <a:pt x="923054" y="496752"/>
                    <a:pt x="902342" y="517464"/>
                  </a:cubicBezTo>
                  <a:cubicBezTo>
                    <a:pt x="881630" y="538176"/>
                    <a:pt x="853539" y="549812"/>
                    <a:pt x="824248" y="549812"/>
                  </a:cubicBezTo>
                  <a:lnTo>
                    <a:pt x="110441" y="549812"/>
                  </a:lnTo>
                  <a:cubicBezTo>
                    <a:pt x="81150" y="549812"/>
                    <a:pt x="53059" y="538176"/>
                    <a:pt x="32348" y="517464"/>
                  </a:cubicBezTo>
                  <a:cubicBezTo>
                    <a:pt x="11636" y="496752"/>
                    <a:pt x="0" y="468661"/>
                    <a:pt x="0" y="439370"/>
                  </a:cubicBezTo>
                  <a:lnTo>
                    <a:pt x="0" y="110441"/>
                  </a:lnTo>
                  <a:cubicBezTo>
                    <a:pt x="0" y="81150"/>
                    <a:pt x="11636" y="53059"/>
                    <a:pt x="32348" y="32348"/>
                  </a:cubicBezTo>
                  <a:cubicBezTo>
                    <a:pt x="53059" y="11636"/>
                    <a:pt x="81150" y="0"/>
                    <a:pt x="110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38125"/>
              <a:ext cx="934689" cy="787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1256" y="14800636"/>
            <a:ext cx="4685230" cy="1465326"/>
            <a:chOff x="0" y="0"/>
            <a:chExt cx="419271" cy="1311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9271" cy="131129"/>
            </a:xfrm>
            <a:custGeom>
              <a:avLst/>
              <a:gdLst/>
              <a:ahLst/>
              <a:cxnLst/>
              <a:rect r="r" b="b" t="t" l="l"/>
              <a:pathLst>
                <a:path h="131129" w="419271">
                  <a:moveTo>
                    <a:pt x="65564" y="0"/>
                  </a:moveTo>
                  <a:lnTo>
                    <a:pt x="353707" y="0"/>
                  </a:lnTo>
                  <a:cubicBezTo>
                    <a:pt x="371095" y="0"/>
                    <a:pt x="387772" y="6908"/>
                    <a:pt x="400068" y="19203"/>
                  </a:cubicBezTo>
                  <a:cubicBezTo>
                    <a:pt x="412363" y="31499"/>
                    <a:pt x="419271" y="48176"/>
                    <a:pt x="419271" y="65564"/>
                  </a:cubicBezTo>
                  <a:lnTo>
                    <a:pt x="419271" y="65564"/>
                  </a:lnTo>
                  <a:cubicBezTo>
                    <a:pt x="419271" y="82953"/>
                    <a:pt x="412363" y="99630"/>
                    <a:pt x="400068" y="111925"/>
                  </a:cubicBezTo>
                  <a:cubicBezTo>
                    <a:pt x="387772" y="124221"/>
                    <a:pt x="371095" y="131129"/>
                    <a:pt x="353707" y="131129"/>
                  </a:cubicBezTo>
                  <a:lnTo>
                    <a:pt x="65564" y="131129"/>
                  </a:lnTo>
                  <a:cubicBezTo>
                    <a:pt x="48176" y="131129"/>
                    <a:pt x="31499" y="124221"/>
                    <a:pt x="19203" y="111925"/>
                  </a:cubicBezTo>
                  <a:cubicBezTo>
                    <a:pt x="6908" y="99630"/>
                    <a:pt x="0" y="82953"/>
                    <a:pt x="0" y="65564"/>
                  </a:cubicBezTo>
                  <a:lnTo>
                    <a:pt x="0" y="65564"/>
                  </a:lnTo>
                  <a:cubicBezTo>
                    <a:pt x="0" y="48176"/>
                    <a:pt x="6908" y="31499"/>
                    <a:pt x="19203" y="19203"/>
                  </a:cubicBezTo>
                  <a:cubicBezTo>
                    <a:pt x="31499" y="6908"/>
                    <a:pt x="48176" y="0"/>
                    <a:pt x="65564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38125"/>
              <a:ext cx="419271" cy="369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Challenges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1256" y="22795381"/>
            <a:ext cx="28875775" cy="5032518"/>
            <a:chOff x="0" y="0"/>
            <a:chExt cx="2584030" cy="45034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84030" cy="450349"/>
            </a:xfrm>
            <a:custGeom>
              <a:avLst/>
              <a:gdLst/>
              <a:ahLst/>
              <a:cxnLst/>
              <a:rect r="r" b="b" t="t" l="l"/>
              <a:pathLst>
                <a:path h="450349" w="2584030">
                  <a:moveTo>
                    <a:pt x="39949" y="0"/>
                  </a:moveTo>
                  <a:lnTo>
                    <a:pt x="2544082" y="0"/>
                  </a:lnTo>
                  <a:cubicBezTo>
                    <a:pt x="2566145" y="0"/>
                    <a:pt x="2584030" y="17886"/>
                    <a:pt x="2584030" y="39949"/>
                  </a:cubicBezTo>
                  <a:lnTo>
                    <a:pt x="2584030" y="410400"/>
                  </a:lnTo>
                  <a:cubicBezTo>
                    <a:pt x="2584030" y="420996"/>
                    <a:pt x="2579821" y="431157"/>
                    <a:pt x="2572330" y="438648"/>
                  </a:cubicBezTo>
                  <a:cubicBezTo>
                    <a:pt x="2564838" y="446140"/>
                    <a:pt x="2554677" y="450349"/>
                    <a:pt x="2544082" y="450349"/>
                  </a:cubicBezTo>
                  <a:lnTo>
                    <a:pt x="39949" y="450349"/>
                  </a:lnTo>
                  <a:cubicBezTo>
                    <a:pt x="29354" y="450349"/>
                    <a:pt x="19192" y="446140"/>
                    <a:pt x="11701" y="438648"/>
                  </a:cubicBezTo>
                  <a:cubicBezTo>
                    <a:pt x="4209" y="431157"/>
                    <a:pt x="0" y="420996"/>
                    <a:pt x="0" y="410400"/>
                  </a:cubicBezTo>
                  <a:lnTo>
                    <a:pt x="0" y="39949"/>
                  </a:lnTo>
                  <a:cubicBezTo>
                    <a:pt x="0" y="29354"/>
                    <a:pt x="4209" y="19192"/>
                    <a:pt x="11701" y="11701"/>
                  </a:cubicBezTo>
                  <a:cubicBezTo>
                    <a:pt x="19192" y="4209"/>
                    <a:pt x="29354" y="0"/>
                    <a:pt x="399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38125"/>
              <a:ext cx="2584030" cy="688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1256" y="21825175"/>
            <a:ext cx="4685230" cy="1576205"/>
            <a:chOff x="0" y="0"/>
            <a:chExt cx="419271" cy="1410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9271" cy="141051"/>
            </a:xfrm>
            <a:custGeom>
              <a:avLst/>
              <a:gdLst/>
              <a:ahLst/>
              <a:cxnLst/>
              <a:rect r="r" b="b" t="t" l="l"/>
              <a:pathLst>
                <a:path h="141051" w="419271">
                  <a:moveTo>
                    <a:pt x="70526" y="0"/>
                  </a:moveTo>
                  <a:lnTo>
                    <a:pt x="348745" y="0"/>
                  </a:lnTo>
                  <a:cubicBezTo>
                    <a:pt x="367450" y="0"/>
                    <a:pt x="385388" y="7430"/>
                    <a:pt x="398615" y="20656"/>
                  </a:cubicBezTo>
                  <a:cubicBezTo>
                    <a:pt x="411841" y="33883"/>
                    <a:pt x="419271" y="51821"/>
                    <a:pt x="419271" y="70526"/>
                  </a:cubicBezTo>
                  <a:lnTo>
                    <a:pt x="419271" y="70526"/>
                  </a:lnTo>
                  <a:cubicBezTo>
                    <a:pt x="419271" y="89230"/>
                    <a:pt x="411841" y="107169"/>
                    <a:pt x="398615" y="120395"/>
                  </a:cubicBezTo>
                  <a:cubicBezTo>
                    <a:pt x="385388" y="133621"/>
                    <a:pt x="367450" y="141051"/>
                    <a:pt x="348745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38125"/>
              <a:ext cx="419271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Methodology 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1256" y="28960593"/>
            <a:ext cx="28875775" cy="6736630"/>
            <a:chOff x="0" y="0"/>
            <a:chExt cx="2584030" cy="60284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84030" cy="602846"/>
            </a:xfrm>
            <a:custGeom>
              <a:avLst/>
              <a:gdLst/>
              <a:ahLst/>
              <a:cxnLst/>
              <a:rect r="r" b="b" t="t" l="l"/>
              <a:pathLst>
                <a:path h="602846" w="2584030">
                  <a:moveTo>
                    <a:pt x="39949" y="0"/>
                  </a:moveTo>
                  <a:lnTo>
                    <a:pt x="2544082" y="0"/>
                  </a:lnTo>
                  <a:cubicBezTo>
                    <a:pt x="2566145" y="0"/>
                    <a:pt x="2584030" y="17886"/>
                    <a:pt x="2584030" y="39949"/>
                  </a:cubicBezTo>
                  <a:lnTo>
                    <a:pt x="2584030" y="562898"/>
                  </a:lnTo>
                  <a:cubicBezTo>
                    <a:pt x="2584030" y="573493"/>
                    <a:pt x="2579821" y="583654"/>
                    <a:pt x="2572330" y="591146"/>
                  </a:cubicBezTo>
                  <a:cubicBezTo>
                    <a:pt x="2564838" y="598637"/>
                    <a:pt x="2554677" y="602846"/>
                    <a:pt x="2544082" y="602846"/>
                  </a:cubicBezTo>
                  <a:lnTo>
                    <a:pt x="39949" y="602846"/>
                  </a:lnTo>
                  <a:cubicBezTo>
                    <a:pt x="29354" y="602846"/>
                    <a:pt x="19192" y="598637"/>
                    <a:pt x="11701" y="591146"/>
                  </a:cubicBezTo>
                  <a:cubicBezTo>
                    <a:pt x="4209" y="583654"/>
                    <a:pt x="0" y="573493"/>
                    <a:pt x="0" y="562898"/>
                  </a:cubicBezTo>
                  <a:lnTo>
                    <a:pt x="0" y="39949"/>
                  </a:lnTo>
                  <a:cubicBezTo>
                    <a:pt x="0" y="29354"/>
                    <a:pt x="4209" y="19192"/>
                    <a:pt x="11701" y="11701"/>
                  </a:cubicBezTo>
                  <a:cubicBezTo>
                    <a:pt x="19192" y="4209"/>
                    <a:pt x="29354" y="0"/>
                    <a:pt x="399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38125"/>
              <a:ext cx="2584030" cy="840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1256" y="28180324"/>
            <a:ext cx="4685230" cy="1576205"/>
            <a:chOff x="0" y="0"/>
            <a:chExt cx="419271" cy="14105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19271" cy="141051"/>
            </a:xfrm>
            <a:custGeom>
              <a:avLst/>
              <a:gdLst/>
              <a:ahLst/>
              <a:cxnLst/>
              <a:rect r="r" b="b" t="t" l="l"/>
              <a:pathLst>
                <a:path h="141051" w="419271">
                  <a:moveTo>
                    <a:pt x="70526" y="0"/>
                  </a:moveTo>
                  <a:lnTo>
                    <a:pt x="348745" y="0"/>
                  </a:lnTo>
                  <a:cubicBezTo>
                    <a:pt x="367450" y="0"/>
                    <a:pt x="385388" y="7430"/>
                    <a:pt x="398615" y="20656"/>
                  </a:cubicBezTo>
                  <a:cubicBezTo>
                    <a:pt x="411841" y="33883"/>
                    <a:pt x="419271" y="51821"/>
                    <a:pt x="419271" y="70526"/>
                  </a:cubicBezTo>
                  <a:lnTo>
                    <a:pt x="419271" y="70526"/>
                  </a:lnTo>
                  <a:cubicBezTo>
                    <a:pt x="419271" y="89230"/>
                    <a:pt x="411841" y="107169"/>
                    <a:pt x="398615" y="120395"/>
                  </a:cubicBezTo>
                  <a:cubicBezTo>
                    <a:pt x="385388" y="133621"/>
                    <a:pt x="367450" y="141051"/>
                    <a:pt x="348745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38125"/>
              <a:ext cx="419271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Results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5054792" y="29756529"/>
            <a:ext cx="2643793" cy="5404092"/>
          </a:xfrm>
          <a:custGeom>
            <a:avLst/>
            <a:gdLst/>
            <a:ahLst/>
            <a:cxnLst/>
            <a:rect r="r" b="b" t="t" l="l"/>
            <a:pathLst>
              <a:path h="5404092" w="2643793">
                <a:moveTo>
                  <a:pt x="0" y="0"/>
                </a:moveTo>
                <a:lnTo>
                  <a:pt x="2643793" y="0"/>
                </a:lnTo>
                <a:lnTo>
                  <a:pt x="2643793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397117" y="29756529"/>
            <a:ext cx="2540534" cy="5404092"/>
          </a:xfrm>
          <a:custGeom>
            <a:avLst/>
            <a:gdLst/>
            <a:ahLst/>
            <a:cxnLst/>
            <a:rect r="r" b="b" t="t" l="l"/>
            <a:pathLst>
              <a:path h="5404092" w="2540534">
                <a:moveTo>
                  <a:pt x="0" y="0"/>
                </a:moveTo>
                <a:lnTo>
                  <a:pt x="2540535" y="0"/>
                </a:lnTo>
                <a:lnTo>
                  <a:pt x="2540535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8206359" y="29756529"/>
            <a:ext cx="2660379" cy="5404092"/>
          </a:xfrm>
          <a:custGeom>
            <a:avLst/>
            <a:gdLst/>
            <a:ahLst/>
            <a:cxnLst/>
            <a:rect r="r" b="b" t="t" l="l"/>
            <a:pathLst>
              <a:path h="5404092" w="2660379">
                <a:moveTo>
                  <a:pt x="0" y="0"/>
                </a:moveTo>
                <a:lnTo>
                  <a:pt x="2660379" y="0"/>
                </a:lnTo>
                <a:lnTo>
                  <a:pt x="2660379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01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640727" y="29756529"/>
            <a:ext cx="2568721" cy="5404092"/>
          </a:xfrm>
          <a:custGeom>
            <a:avLst/>
            <a:gdLst/>
            <a:ahLst/>
            <a:cxnLst/>
            <a:rect r="r" b="b" t="t" l="l"/>
            <a:pathLst>
              <a:path h="5404092" w="2568721">
                <a:moveTo>
                  <a:pt x="0" y="0"/>
                </a:moveTo>
                <a:lnTo>
                  <a:pt x="2568722" y="0"/>
                </a:lnTo>
                <a:lnTo>
                  <a:pt x="2568722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912524" y="29756529"/>
            <a:ext cx="2590759" cy="5404092"/>
          </a:xfrm>
          <a:custGeom>
            <a:avLst/>
            <a:gdLst/>
            <a:ahLst/>
            <a:cxnLst/>
            <a:rect r="r" b="b" t="t" l="l"/>
            <a:pathLst>
              <a:path h="5404092" w="2590759">
                <a:moveTo>
                  <a:pt x="0" y="0"/>
                </a:moveTo>
                <a:lnTo>
                  <a:pt x="2590759" y="0"/>
                </a:lnTo>
                <a:lnTo>
                  <a:pt x="2590759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21569814" y="29756529"/>
            <a:ext cx="2666954" cy="5404092"/>
          </a:xfrm>
          <a:custGeom>
            <a:avLst/>
            <a:gdLst/>
            <a:ahLst/>
            <a:cxnLst/>
            <a:rect r="r" b="b" t="t" l="l"/>
            <a:pathLst>
              <a:path h="5404092" w="2666954">
                <a:moveTo>
                  <a:pt x="0" y="0"/>
                </a:moveTo>
                <a:lnTo>
                  <a:pt x="2666954" y="0"/>
                </a:lnTo>
                <a:lnTo>
                  <a:pt x="2666954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4939844" y="29756529"/>
            <a:ext cx="2622833" cy="5404092"/>
          </a:xfrm>
          <a:custGeom>
            <a:avLst/>
            <a:gdLst/>
            <a:ahLst/>
            <a:cxnLst/>
            <a:rect r="r" b="b" t="t" l="l"/>
            <a:pathLst>
              <a:path h="5404092" w="2622833">
                <a:moveTo>
                  <a:pt x="0" y="0"/>
                </a:moveTo>
                <a:lnTo>
                  <a:pt x="2622833" y="0"/>
                </a:lnTo>
                <a:lnTo>
                  <a:pt x="2622833" y="5404092"/>
                </a:lnTo>
                <a:lnTo>
                  <a:pt x="0" y="5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881256" y="36829918"/>
            <a:ext cx="13456464" cy="4304039"/>
            <a:chOff x="0" y="0"/>
            <a:chExt cx="1204190" cy="38515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04190" cy="385159"/>
            </a:xfrm>
            <a:custGeom>
              <a:avLst/>
              <a:gdLst/>
              <a:ahLst/>
              <a:cxnLst/>
              <a:rect r="r" b="b" t="t" l="l"/>
              <a:pathLst>
                <a:path h="385159" w="1204190">
                  <a:moveTo>
                    <a:pt x="85724" y="0"/>
                  </a:moveTo>
                  <a:lnTo>
                    <a:pt x="1118465" y="0"/>
                  </a:lnTo>
                  <a:cubicBezTo>
                    <a:pt x="1141201" y="0"/>
                    <a:pt x="1163005" y="9032"/>
                    <a:pt x="1179082" y="25108"/>
                  </a:cubicBezTo>
                  <a:cubicBezTo>
                    <a:pt x="1195158" y="41184"/>
                    <a:pt x="1204190" y="62989"/>
                    <a:pt x="1204190" y="85724"/>
                  </a:cubicBezTo>
                  <a:lnTo>
                    <a:pt x="1204190" y="299435"/>
                  </a:lnTo>
                  <a:cubicBezTo>
                    <a:pt x="1204190" y="346779"/>
                    <a:pt x="1165810" y="385159"/>
                    <a:pt x="1118465" y="385159"/>
                  </a:cubicBezTo>
                  <a:lnTo>
                    <a:pt x="85724" y="385159"/>
                  </a:lnTo>
                  <a:cubicBezTo>
                    <a:pt x="62989" y="385159"/>
                    <a:pt x="41184" y="376127"/>
                    <a:pt x="25108" y="360051"/>
                  </a:cubicBezTo>
                  <a:cubicBezTo>
                    <a:pt x="9032" y="343975"/>
                    <a:pt x="0" y="322170"/>
                    <a:pt x="0" y="299435"/>
                  </a:cubicBezTo>
                  <a:lnTo>
                    <a:pt x="0" y="85724"/>
                  </a:lnTo>
                  <a:cubicBezTo>
                    <a:pt x="0" y="62989"/>
                    <a:pt x="9032" y="41184"/>
                    <a:pt x="25108" y="25108"/>
                  </a:cubicBezTo>
                  <a:cubicBezTo>
                    <a:pt x="41184" y="9032"/>
                    <a:pt x="62989" y="0"/>
                    <a:pt x="857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38125"/>
              <a:ext cx="1204190" cy="62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81256" y="36049648"/>
            <a:ext cx="6644916" cy="1576205"/>
            <a:chOff x="0" y="0"/>
            <a:chExt cx="594639" cy="14105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94639" cy="141051"/>
            </a:xfrm>
            <a:custGeom>
              <a:avLst/>
              <a:gdLst/>
              <a:ahLst/>
              <a:cxnLst/>
              <a:rect r="r" b="b" t="t" l="l"/>
              <a:pathLst>
                <a:path h="141051" w="594639">
                  <a:moveTo>
                    <a:pt x="70526" y="0"/>
                  </a:moveTo>
                  <a:lnTo>
                    <a:pt x="524113" y="0"/>
                  </a:lnTo>
                  <a:cubicBezTo>
                    <a:pt x="542818" y="0"/>
                    <a:pt x="560756" y="7430"/>
                    <a:pt x="573983" y="20656"/>
                  </a:cubicBezTo>
                  <a:cubicBezTo>
                    <a:pt x="587209" y="33883"/>
                    <a:pt x="594639" y="51821"/>
                    <a:pt x="594639" y="70526"/>
                  </a:cubicBezTo>
                  <a:lnTo>
                    <a:pt x="594639" y="70526"/>
                  </a:lnTo>
                  <a:cubicBezTo>
                    <a:pt x="594639" y="89230"/>
                    <a:pt x="587209" y="107169"/>
                    <a:pt x="573983" y="120395"/>
                  </a:cubicBezTo>
                  <a:cubicBezTo>
                    <a:pt x="560756" y="133621"/>
                    <a:pt x="542818" y="141051"/>
                    <a:pt x="524113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38125"/>
              <a:ext cx="594639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Acknowledgment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9200315" y="15415803"/>
            <a:ext cx="10444879" cy="6143984"/>
            <a:chOff x="0" y="0"/>
            <a:chExt cx="934689" cy="5498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34689" cy="549812"/>
            </a:xfrm>
            <a:custGeom>
              <a:avLst/>
              <a:gdLst/>
              <a:ahLst/>
              <a:cxnLst/>
              <a:rect r="r" b="b" t="t" l="l"/>
              <a:pathLst>
                <a:path h="549812" w="934689">
                  <a:moveTo>
                    <a:pt x="110441" y="0"/>
                  </a:moveTo>
                  <a:lnTo>
                    <a:pt x="824248" y="0"/>
                  </a:lnTo>
                  <a:cubicBezTo>
                    <a:pt x="885243" y="0"/>
                    <a:pt x="934689" y="49446"/>
                    <a:pt x="934689" y="110441"/>
                  </a:cubicBezTo>
                  <a:lnTo>
                    <a:pt x="934689" y="439370"/>
                  </a:lnTo>
                  <a:cubicBezTo>
                    <a:pt x="934689" y="468661"/>
                    <a:pt x="923054" y="496752"/>
                    <a:pt x="902342" y="517464"/>
                  </a:cubicBezTo>
                  <a:cubicBezTo>
                    <a:pt x="881630" y="538176"/>
                    <a:pt x="853539" y="549812"/>
                    <a:pt x="824248" y="549812"/>
                  </a:cubicBezTo>
                  <a:lnTo>
                    <a:pt x="110441" y="549812"/>
                  </a:lnTo>
                  <a:cubicBezTo>
                    <a:pt x="81150" y="549812"/>
                    <a:pt x="53059" y="538176"/>
                    <a:pt x="32348" y="517464"/>
                  </a:cubicBezTo>
                  <a:cubicBezTo>
                    <a:pt x="11636" y="496752"/>
                    <a:pt x="0" y="468661"/>
                    <a:pt x="0" y="439370"/>
                  </a:cubicBezTo>
                  <a:lnTo>
                    <a:pt x="0" y="110441"/>
                  </a:lnTo>
                  <a:cubicBezTo>
                    <a:pt x="0" y="81150"/>
                    <a:pt x="11636" y="53059"/>
                    <a:pt x="32348" y="32348"/>
                  </a:cubicBezTo>
                  <a:cubicBezTo>
                    <a:pt x="53059" y="11636"/>
                    <a:pt x="81150" y="0"/>
                    <a:pt x="110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38125"/>
              <a:ext cx="934689" cy="787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9200315" y="14697736"/>
            <a:ext cx="4685230" cy="1467231"/>
            <a:chOff x="0" y="0"/>
            <a:chExt cx="419271" cy="13129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19271" cy="131299"/>
            </a:xfrm>
            <a:custGeom>
              <a:avLst/>
              <a:gdLst/>
              <a:ahLst/>
              <a:cxnLst/>
              <a:rect r="r" b="b" t="t" l="l"/>
              <a:pathLst>
                <a:path h="131299" w="419271">
                  <a:moveTo>
                    <a:pt x="65650" y="0"/>
                  </a:moveTo>
                  <a:lnTo>
                    <a:pt x="353621" y="0"/>
                  </a:lnTo>
                  <a:cubicBezTo>
                    <a:pt x="371033" y="0"/>
                    <a:pt x="387731" y="6917"/>
                    <a:pt x="400043" y="19228"/>
                  </a:cubicBezTo>
                  <a:cubicBezTo>
                    <a:pt x="412354" y="31540"/>
                    <a:pt x="419271" y="48238"/>
                    <a:pt x="419271" y="65650"/>
                  </a:cubicBezTo>
                  <a:lnTo>
                    <a:pt x="419271" y="65650"/>
                  </a:lnTo>
                  <a:cubicBezTo>
                    <a:pt x="419271" y="101907"/>
                    <a:pt x="389879" y="131299"/>
                    <a:pt x="353621" y="131299"/>
                  </a:cubicBezTo>
                  <a:lnTo>
                    <a:pt x="65650" y="131299"/>
                  </a:lnTo>
                  <a:cubicBezTo>
                    <a:pt x="29392" y="131299"/>
                    <a:pt x="0" y="101907"/>
                    <a:pt x="0" y="65650"/>
                  </a:cubicBezTo>
                  <a:lnTo>
                    <a:pt x="0" y="65650"/>
                  </a:lnTo>
                  <a:cubicBezTo>
                    <a:pt x="0" y="29392"/>
                    <a:pt x="29392" y="0"/>
                    <a:pt x="65650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38125"/>
              <a:ext cx="419271" cy="369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Tools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20050997" y="16412617"/>
            <a:ext cx="2140979" cy="2140979"/>
          </a:xfrm>
          <a:custGeom>
            <a:avLst/>
            <a:gdLst/>
            <a:ahLst/>
            <a:cxnLst/>
            <a:rect r="r" b="b" t="t" l="l"/>
            <a:pathLst>
              <a:path h="2140979" w="2140979">
                <a:moveTo>
                  <a:pt x="0" y="0"/>
                </a:moveTo>
                <a:lnTo>
                  <a:pt x="2140979" y="0"/>
                </a:lnTo>
                <a:lnTo>
                  <a:pt x="2140979" y="2140979"/>
                </a:lnTo>
                <a:lnTo>
                  <a:pt x="0" y="214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23483517" y="16543870"/>
            <a:ext cx="1878474" cy="1878474"/>
          </a:xfrm>
          <a:custGeom>
            <a:avLst/>
            <a:gdLst/>
            <a:ahLst/>
            <a:cxnLst/>
            <a:rect r="r" b="b" t="t" l="l"/>
            <a:pathLst>
              <a:path h="1878474" w="1878474">
                <a:moveTo>
                  <a:pt x="0" y="0"/>
                </a:moveTo>
                <a:lnTo>
                  <a:pt x="1878475" y="0"/>
                </a:lnTo>
                <a:lnTo>
                  <a:pt x="1878475" y="1878474"/>
                </a:lnTo>
                <a:lnTo>
                  <a:pt x="0" y="1878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26657392" y="16573589"/>
            <a:ext cx="1541642" cy="1914206"/>
          </a:xfrm>
          <a:custGeom>
            <a:avLst/>
            <a:gdLst/>
            <a:ahLst/>
            <a:cxnLst/>
            <a:rect r="r" b="b" t="t" l="l"/>
            <a:pathLst>
              <a:path h="1914206" w="1541642">
                <a:moveTo>
                  <a:pt x="0" y="0"/>
                </a:moveTo>
                <a:lnTo>
                  <a:pt x="1541642" y="0"/>
                </a:lnTo>
                <a:lnTo>
                  <a:pt x="1541642" y="1914206"/>
                </a:lnTo>
                <a:lnTo>
                  <a:pt x="0" y="1914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4016298" y="23115406"/>
            <a:ext cx="3457802" cy="3095966"/>
          </a:xfrm>
          <a:custGeom>
            <a:avLst/>
            <a:gdLst/>
            <a:ahLst/>
            <a:cxnLst/>
            <a:rect r="r" b="b" t="t" l="l"/>
            <a:pathLst>
              <a:path h="3095966" w="3457802">
                <a:moveTo>
                  <a:pt x="0" y="0"/>
                </a:moveTo>
                <a:lnTo>
                  <a:pt x="3457803" y="0"/>
                </a:lnTo>
                <a:lnTo>
                  <a:pt x="3457803" y="3095966"/>
                </a:lnTo>
                <a:lnTo>
                  <a:pt x="0" y="30959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1563" b="-34446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1220500" y="22956626"/>
            <a:ext cx="3409176" cy="3337548"/>
          </a:xfrm>
          <a:custGeom>
            <a:avLst/>
            <a:gdLst/>
            <a:ahLst/>
            <a:cxnLst/>
            <a:rect r="r" b="b" t="t" l="l"/>
            <a:pathLst>
              <a:path h="3337548" w="3409176">
                <a:moveTo>
                  <a:pt x="0" y="0"/>
                </a:moveTo>
                <a:lnTo>
                  <a:pt x="3409176" y="0"/>
                </a:lnTo>
                <a:lnTo>
                  <a:pt x="3409176" y="3337548"/>
                </a:lnTo>
                <a:lnTo>
                  <a:pt x="0" y="3337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13362" b="-24942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9285141" y="22917219"/>
            <a:ext cx="2906836" cy="3416362"/>
          </a:xfrm>
          <a:custGeom>
            <a:avLst/>
            <a:gdLst/>
            <a:ahLst/>
            <a:cxnLst/>
            <a:rect r="r" b="b" t="t" l="l"/>
            <a:pathLst>
              <a:path h="3416362" w="2906836">
                <a:moveTo>
                  <a:pt x="0" y="0"/>
                </a:moveTo>
                <a:lnTo>
                  <a:pt x="2906835" y="0"/>
                </a:lnTo>
                <a:lnTo>
                  <a:pt x="2906835" y="3416362"/>
                </a:lnTo>
                <a:lnTo>
                  <a:pt x="0" y="34163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8435" t="0" r="-9705" b="-2099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24939844" y="23115406"/>
            <a:ext cx="3407007" cy="3095966"/>
          </a:xfrm>
          <a:custGeom>
            <a:avLst/>
            <a:gdLst/>
            <a:ahLst/>
            <a:cxnLst/>
            <a:rect r="r" b="b" t="t" l="l"/>
            <a:pathLst>
              <a:path h="3095966" w="3407007">
                <a:moveTo>
                  <a:pt x="0" y="0"/>
                </a:moveTo>
                <a:lnTo>
                  <a:pt x="3407007" y="0"/>
                </a:lnTo>
                <a:lnTo>
                  <a:pt x="3407007" y="3095966"/>
                </a:lnTo>
                <a:lnTo>
                  <a:pt x="0" y="309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1371" r="0" b="-20748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9849361" y="18801246"/>
            <a:ext cx="2716571" cy="2716571"/>
          </a:xfrm>
          <a:custGeom>
            <a:avLst/>
            <a:gdLst/>
            <a:ahLst/>
            <a:cxnLst/>
            <a:rect r="r" b="b" t="t" l="l"/>
            <a:pathLst>
              <a:path h="2716571" w="2716571">
                <a:moveTo>
                  <a:pt x="0" y="0"/>
                </a:moveTo>
                <a:lnTo>
                  <a:pt x="2716571" y="0"/>
                </a:lnTo>
                <a:lnTo>
                  <a:pt x="2716571" y="2716571"/>
                </a:lnTo>
                <a:lnTo>
                  <a:pt x="0" y="271657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23009562" y="18854772"/>
            <a:ext cx="2826385" cy="2451098"/>
          </a:xfrm>
          <a:custGeom>
            <a:avLst/>
            <a:gdLst/>
            <a:ahLst/>
            <a:cxnLst/>
            <a:rect r="r" b="b" t="t" l="l"/>
            <a:pathLst>
              <a:path h="2451098" w="2826385">
                <a:moveTo>
                  <a:pt x="0" y="0"/>
                </a:moveTo>
                <a:lnTo>
                  <a:pt x="2826385" y="0"/>
                </a:lnTo>
                <a:lnTo>
                  <a:pt x="2826385" y="2451098"/>
                </a:lnTo>
                <a:lnTo>
                  <a:pt x="0" y="245109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26434526" y="19071671"/>
            <a:ext cx="2448316" cy="2017300"/>
          </a:xfrm>
          <a:custGeom>
            <a:avLst/>
            <a:gdLst/>
            <a:ahLst/>
            <a:cxnLst/>
            <a:rect r="r" b="b" t="t" l="l"/>
            <a:pathLst>
              <a:path h="2017300" w="2448316">
                <a:moveTo>
                  <a:pt x="0" y="0"/>
                </a:moveTo>
                <a:lnTo>
                  <a:pt x="2448316" y="0"/>
                </a:lnTo>
                <a:lnTo>
                  <a:pt x="2448316" y="2017300"/>
                </a:lnTo>
                <a:lnTo>
                  <a:pt x="0" y="2017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31326" t="0" r="-33464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6591407" y="36837751"/>
            <a:ext cx="13053787" cy="4304039"/>
            <a:chOff x="0" y="0"/>
            <a:chExt cx="1168155" cy="385159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168155" cy="385159"/>
            </a:xfrm>
            <a:custGeom>
              <a:avLst/>
              <a:gdLst/>
              <a:ahLst/>
              <a:cxnLst/>
              <a:rect r="r" b="b" t="t" l="l"/>
              <a:pathLst>
                <a:path h="385159" w="1168155">
                  <a:moveTo>
                    <a:pt x="88369" y="0"/>
                  </a:moveTo>
                  <a:lnTo>
                    <a:pt x="1079786" y="0"/>
                  </a:lnTo>
                  <a:cubicBezTo>
                    <a:pt x="1128591" y="0"/>
                    <a:pt x="1168155" y="39564"/>
                    <a:pt x="1168155" y="88369"/>
                  </a:cubicBezTo>
                  <a:lnTo>
                    <a:pt x="1168155" y="296790"/>
                  </a:lnTo>
                  <a:cubicBezTo>
                    <a:pt x="1168155" y="345595"/>
                    <a:pt x="1128591" y="385159"/>
                    <a:pt x="1079786" y="385159"/>
                  </a:cubicBezTo>
                  <a:lnTo>
                    <a:pt x="88369" y="385159"/>
                  </a:lnTo>
                  <a:cubicBezTo>
                    <a:pt x="64932" y="385159"/>
                    <a:pt x="42455" y="375849"/>
                    <a:pt x="25883" y="359277"/>
                  </a:cubicBezTo>
                  <a:cubicBezTo>
                    <a:pt x="9310" y="342704"/>
                    <a:pt x="0" y="320227"/>
                    <a:pt x="0" y="296790"/>
                  </a:cubicBezTo>
                  <a:lnTo>
                    <a:pt x="0" y="88369"/>
                  </a:lnTo>
                  <a:cubicBezTo>
                    <a:pt x="0" y="64932"/>
                    <a:pt x="9310" y="42455"/>
                    <a:pt x="25883" y="25883"/>
                  </a:cubicBezTo>
                  <a:cubicBezTo>
                    <a:pt x="42455" y="9310"/>
                    <a:pt x="64932" y="0"/>
                    <a:pt x="883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38125"/>
              <a:ext cx="1168155" cy="62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6591407" y="36049648"/>
            <a:ext cx="6644916" cy="1576205"/>
            <a:chOff x="0" y="0"/>
            <a:chExt cx="594639" cy="141051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594639" cy="141051"/>
            </a:xfrm>
            <a:custGeom>
              <a:avLst/>
              <a:gdLst/>
              <a:ahLst/>
              <a:cxnLst/>
              <a:rect r="r" b="b" t="t" l="l"/>
              <a:pathLst>
                <a:path h="141051" w="594639">
                  <a:moveTo>
                    <a:pt x="70526" y="0"/>
                  </a:moveTo>
                  <a:lnTo>
                    <a:pt x="524113" y="0"/>
                  </a:lnTo>
                  <a:cubicBezTo>
                    <a:pt x="542818" y="0"/>
                    <a:pt x="560756" y="7430"/>
                    <a:pt x="573983" y="20656"/>
                  </a:cubicBezTo>
                  <a:cubicBezTo>
                    <a:pt x="587209" y="33883"/>
                    <a:pt x="594639" y="51821"/>
                    <a:pt x="594639" y="70526"/>
                  </a:cubicBezTo>
                  <a:lnTo>
                    <a:pt x="594639" y="70526"/>
                  </a:lnTo>
                  <a:cubicBezTo>
                    <a:pt x="594639" y="89230"/>
                    <a:pt x="587209" y="107169"/>
                    <a:pt x="573983" y="120395"/>
                  </a:cubicBezTo>
                  <a:cubicBezTo>
                    <a:pt x="560756" y="133621"/>
                    <a:pt x="542818" y="141051"/>
                    <a:pt x="524113" y="141051"/>
                  </a:cubicBezTo>
                  <a:lnTo>
                    <a:pt x="70526" y="141051"/>
                  </a:lnTo>
                  <a:cubicBezTo>
                    <a:pt x="51821" y="141051"/>
                    <a:pt x="33883" y="133621"/>
                    <a:pt x="20656" y="120395"/>
                  </a:cubicBezTo>
                  <a:cubicBezTo>
                    <a:pt x="7430" y="107169"/>
                    <a:pt x="0" y="89230"/>
                    <a:pt x="0" y="70526"/>
                  </a:cubicBezTo>
                  <a:lnTo>
                    <a:pt x="0" y="70526"/>
                  </a:lnTo>
                  <a:cubicBezTo>
                    <a:pt x="0" y="51821"/>
                    <a:pt x="7430" y="33883"/>
                    <a:pt x="20656" y="20656"/>
                  </a:cubicBezTo>
                  <a:cubicBezTo>
                    <a:pt x="33883" y="7430"/>
                    <a:pt x="51821" y="0"/>
                    <a:pt x="70526" y="0"/>
                  </a:cubicBezTo>
                  <a:close/>
                </a:path>
              </a:pathLst>
            </a:custGeom>
            <a:solidFill>
              <a:srgbClr val="2C89B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238125"/>
              <a:ext cx="594639" cy="37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Tajawal Bold"/>
                  <a:ea typeface="Tajawal Bold"/>
                  <a:cs typeface="Tajawal Bold"/>
                  <a:sym typeface="Tajawal Bold"/>
                </a:rPr>
                <a:t>Future Work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>
            <a:off x="17642481" y="18526662"/>
            <a:ext cx="1557834" cy="1329178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11326134" y="17681239"/>
            <a:ext cx="1307385" cy="853307"/>
          </a:xfrm>
          <a:prstGeom prst="line">
            <a:avLst/>
          </a:prstGeom>
          <a:ln cap="flat" w="38100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12633519" y="15836386"/>
            <a:ext cx="5008962" cy="5140903"/>
          </a:xfrm>
          <a:custGeom>
            <a:avLst/>
            <a:gdLst/>
            <a:ahLst/>
            <a:cxnLst/>
            <a:rect r="r" b="b" t="t" l="l"/>
            <a:pathLst>
              <a:path h="5140903" w="5008962">
                <a:moveTo>
                  <a:pt x="0" y="0"/>
                </a:moveTo>
                <a:lnTo>
                  <a:pt x="5008962" y="0"/>
                </a:lnTo>
                <a:lnTo>
                  <a:pt x="5008962" y="5140902"/>
                </a:lnTo>
                <a:lnTo>
                  <a:pt x="0" y="514090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27023" t="0" r="-27023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0083618" y="359446"/>
            <a:ext cx="10108763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b="true" sz="12000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MUEEN | </a:t>
            </a:r>
            <a:r>
              <a:rPr lang="ar-EG" b="true" sz="12000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  <a:rtl val="true"/>
              </a:rPr>
              <a:t>معين</a:t>
            </a:r>
            <a:r>
              <a:rPr lang="en-US" b="true" sz="12000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 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523259" y="2430553"/>
            <a:ext cx="13229482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Saudi Sign Language Translator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860424" y="3938599"/>
            <a:ext cx="24555152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By:</a:t>
            </a:r>
            <a:r>
              <a:rPr lang="en-US" sz="3999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Hadeel Bakhshwen , Jude Kawther , Almaha Abdulwahab , Shahad Alharthi</a:t>
            </a:r>
          </a:p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Supervised : </a:t>
            </a:r>
            <a:r>
              <a:rPr lang="en-US" sz="3999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Dr.Anod Alhazmi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Department of Information Technology Faculty of Computing and Information Technology King Abdulaziz University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25247" y="26248792"/>
            <a:ext cx="740413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The user performs a SSL gesture in front of the device’s camera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461404" y="26248792"/>
            <a:ext cx="740413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2. The gesture is analyzed using a trained AI model to recognize its meaning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7130462" y="26286892"/>
            <a:ext cx="740413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3.Translated gesture appears as text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3030005" y="26286892"/>
            <a:ext cx="740413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4. Text is converted into speech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21608" y="37854454"/>
            <a:ext cx="1201565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In a journey where support was hard to find, your help meant everything. We extend our heartfelt thanks to </a:t>
            </a:r>
            <a:r>
              <a:rPr lang="en-US" sz="3000" b="true">
                <a:solidFill>
                  <a:srgbClr val="154C79"/>
                </a:solidFill>
                <a:latin typeface="Tajawal Bold"/>
                <a:ea typeface="Tajawal Bold"/>
                <a:cs typeface="Tajawal Bold"/>
                <a:sym typeface="Tajawal Bold"/>
              </a:rPr>
              <a:t>Mr. Ibrahim Alabdullatif and Dr. Mohammad AlTokais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for providing the sign language gestures that brought Mueen to life. When most turned away, you stepped in — and because of you, this project became possible. We’ll always be grateful.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6970256" y="37737681"/>
            <a:ext cx="1201565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We plan to expand Mueen’s support beyond dental clinics to include other healthcare environments such as hospitals, eme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gency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r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oo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m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s,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and 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p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ha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ma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c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i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e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s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. In the long term, our goal is to build a complete system that translates Saudi Sign Language across a wide range of everyday interactions.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56492" y="9149153"/>
            <a:ext cx="9294406" cy="431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6"/>
              </a:lnSpc>
            </a:pP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Deaf and hard-of-hearing individuals face major communication barriers in dental clinics, often leading to discomfort, miscommunication, or 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eliance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o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n inter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preter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s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. Mueen bridges this gap by translating Saudi Sign Language (SSL) into text and audio, creating a more inclusive, independent, and accessible dental experience.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9692624" y="9149153"/>
            <a:ext cx="9952571" cy="431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6"/>
              </a:lnSpc>
            </a:pP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Mueen is a smart mobile app designed to make communication easier between deaf patients and dental staff. It translates Saudi Sign Language into spoken and written language—using real-time gestu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e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rec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ognitio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n </a:t>
            </a:r>
            <a:r>
              <a:rPr lang="en-US" sz="3447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powered by AI. Mueen reduces the need for interpreters and creates a more comfortable, equal, and inclusive experience inside dental clinics.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21608" y="16494562"/>
            <a:ext cx="9898891" cy="431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Absence of Saudi Sign Language datasets — all gesture data was manually collected and labeled for training.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Ensuring accurate gesture recognition in varying dental clinic environments.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Real-time processing — ensu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rin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g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fa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st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 and accu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r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at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e tran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slatio</a:t>
            </a: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ns without lag remains a technical challenge.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User interface design — creating a simple, accessible experience for both patients and dental professionals.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DAGkaHCbETo</dc:identifier>
  <dcterms:modified xsi:type="dcterms:W3CDTF">2011-08-01T06:04:30Z</dcterms:modified>
  <cp:revision>1</cp:revision>
  <dc:title>MUEEN | معين</dc:title>
</cp:coreProperties>
</file>